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432A-D46E-47CA-0AC4-AC38AA114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E09D5-7CDF-BFAD-74EF-037F8ABD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0DC4-EAD6-4EC1-4F15-F9B5EC1C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E12B-4849-9641-2B4A-8652DF57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73D-8096-A1D3-2D1E-F2676DCA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768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C1EC-65C5-880E-3320-4418A000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B09B4-98D8-D7B2-FEBA-4B5040F16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0E631-5992-88C9-3E8D-F219DC15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0A37-1885-8F3E-9D5E-ADBF78CA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652-CE80-019A-7BB7-3785D272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222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9A813-1C08-F525-99D3-62443376D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B4BDC-A71B-D702-6B1D-88E3F9253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FD5F3-F74B-74B1-B1C6-5BF78C28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482C6-28D8-F0C9-88D8-C2CFFC5D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DC74-93AF-69B1-64D2-147A1CC3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95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B78D-DDF1-8056-223C-C400E922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D050-A64B-B010-25B6-DD1F3147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3A02-ACFB-0BBE-0B75-235C57C7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9EBCE-1240-E657-78B0-5E21B877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8AD9-97E6-1B9C-9ECB-4FE51B45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745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59BB-DE66-CFED-FE9A-A379FF82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BBB53-8947-4F59-698E-E9B9AE0F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B822A-EF17-7310-2B81-85451456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A9D0-97FA-D47C-4BFB-B875BA1F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A73C7-7A84-E57E-8311-F46A0C01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74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2C8-126E-ABF8-2F48-FFBE534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946F-58F8-D651-5D2F-D05C66647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E4E1-177C-0CC4-4A7E-98C709A21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AE18A-26FF-A8A4-5950-8008F3E86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D7C97-E6D3-E062-5041-65FA51B8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BF2E-2C42-853F-B9BF-DCE1301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607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11B3-7FD5-C317-9A08-4656FCB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F427-06B2-E35D-9635-7D66ED31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68219-2946-2C53-9559-AB78989AF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55071-0946-893B-9DF7-2AEA7ACB2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FE3C7-1710-FCA8-7706-F946DFD07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5306B-DCE8-1BDC-137C-F399072A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ACF7D-248F-A95B-494F-29C368EC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17701-6039-C2EB-7907-40F7F5B2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951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C6B1-0517-E813-EB93-40736539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F84C7-4BD5-DDDA-AFCA-33FA50CB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E9652-5875-96C2-36E4-1685D4D1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0ADF0-F89A-E978-7EE4-25847934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065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52B48-F193-4903-A013-7C93D99E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58293-4CB3-396F-0C88-3B4EF391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48FDA-D7C0-D5B7-8036-C40CC350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121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E4CA-75DD-BBBC-ADC6-BEB0AFA8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92DE8-C951-ABE6-CBAB-36D9C29B7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D08F-4940-2974-6F4C-F75BD36E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058F5-97E9-4F7C-BD48-7C3388D3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84F1-A04A-88A3-02FD-A3E593BD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D7649-5EF0-F563-717E-D654872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99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7992-4A5E-BBE7-630D-F7BE3D97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EEABA-82D0-D85E-9BED-F9E4EBFFE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574DB-C7EC-0008-5C5E-7575B6349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63D2B-EAAC-FAAA-DE31-81936A15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92BA6-FF9B-A759-1EC1-D7EDC0BA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7BC62-9B47-8D25-1356-67E134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808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9FAC1-06D8-B853-76D6-1B317E4B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BFB9-97E3-17E8-9EC9-F4C84026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B738-2D72-B28D-54C2-62D359B2F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95A8-2048-4F9B-A0BA-D706C526B112}" type="datetimeFigureOut">
              <a:rPr lang="en-IL" smtClean="0"/>
              <a:t>21/11/2022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1CA5-A6B7-BEAA-F37F-CFC557AF1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94C1-9242-855C-C62B-3C2898F36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680F06-1E43-A7DB-A89C-9CEBB40C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5" t="21754" r="56105" b="18316"/>
          <a:stretch/>
        </p:blipFill>
        <p:spPr>
          <a:xfrm>
            <a:off x="3101119" y="0"/>
            <a:ext cx="57979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C7A1A-633A-7A42-98BE-279397E614E5}"/>
              </a:ext>
            </a:extLst>
          </p:cNvPr>
          <p:cNvSpPr txBox="1"/>
          <p:nvPr/>
        </p:nvSpPr>
        <p:spPr>
          <a:xfrm>
            <a:off x="4257571" y="543766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Username:</a:t>
            </a:r>
            <a:endParaRPr lang="en-IL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6D8C2-60CF-BD70-3133-1964E0FEAC00}"/>
              </a:ext>
            </a:extLst>
          </p:cNvPr>
          <p:cNvSpPr txBox="1"/>
          <p:nvPr/>
        </p:nvSpPr>
        <p:spPr>
          <a:xfrm>
            <a:off x="4257571" y="582983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Password</a:t>
            </a:r>
            <a:r>
              <a:rPr lang="en-US" sz="2800" b="1" dirty="0"/>
              <a:t>: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5230088" y="6353050"/>
            <a:ext cx="1540042" cy="3946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 in!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2E032-8FF7-5D9C-8278-AF2067BB7E60}"/>
              </a:ext>
            </a:extLst>
          </p:cNvPr>
          <p:cNvSpPr/>
          <p:nvPr/>
        </p:nvSpPr>
        <p:spPr>
          <a:xfrm>
            <a:off x="6225937" y="5550439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9705-7004-0F24-0672-F0BC27FFC0AB}"/>
              </a:ext>
            </a:extLst>
          </p:cNvPr>
          <p:cNvSpPr/>
          <p:nvPr/>
        </p:nvSpPr>
        <p:spPr>
          <a:xfrm>
            <a:off x="6225936" y="5962947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8166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Maps - Display modes and further features · GEOG5870/1M: Web-based  GIS">
            <a:extLst>
              <a:ext uri="{FF2B5EF4-FFF2-40B4-BE49-F238E27FC236}">
                <a16:creationId xmlns:a16="http://schemas.microsoft.com/office/drawing/2014/main" id="{8D7D2EE4-1006-D55E-E6FA-C43FD740F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t="8362" r="26658" b="-1"/>
          <a:stretch/>
        </p:blipFill>
        <p:spPr bwMode="auto">
          <a:xfrm>
            <a:off x="3097730" y="0"/>
            <a:ext cx="5853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4167739" y="6112042"/>
            <a:ext cx="1811153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new trip</a:t>
            </a:r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413633" y="6112042"/>
            <a:ext cx="1811152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859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914681" y="77002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r>
              <a:rPr lang="he-IL" dirty="0"/>
              <a:t>_______________________________</a:t>
            </a:r>
            <a:endParaRPr lang="en-I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84DA99-7F25-5DCB-960C-BBCB1A50B8FB}"/>
              </a:ext>
            </a:extLst>
          </p:cNvPr>
          <p:cNvSpPr/>
          <p:nvPr/>
        </p:nvSpPr>
        <p:spPr>
          <a:xfrm>
            <a:off x="3911600" y="3956396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PREV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6933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3A3BA-6855-A25E-10A6-551B030F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t="21895" r="55790" b="18316"/>
          <a:stretch/>
        </p:blipFill>
        <p:spPr>
          <a:xfrm>
            <a:off x="3150669" y="2"/>
            <a:ext cx="5820611" cy="6868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7300761" y="139566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331142" y="225552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413760" y="3068320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2020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413760" y="3761331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Paris 2018</a:t>
            </a:r>
            <a:endParaRPr lang="en-I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28AC92-8964-63AC-10D9-E126E750029D}"/>
              </a:ext>
            </a:extLst>
          </p:cNvPr>
          <p:cNvSpPr/>
          <p:nvPr/>
        </p:nvSpPr>
        <p:spPr>
          <a:xfrm>
            <a:off x="3413760" y="4454342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New-York 2015</a:t>
            </a:r>
            <a:endParaRPr lang="en-I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55E1FC-3C76-C0BA-2B49-8CAD90E22C95}"/>
              </a:ext>
            </a:extLst>
          </p:cNvPr>
          <p:cNvSpPr/>
          <p:nvPr/>
        </p:nvSpPr>
        <p:spPr>
          <a:xfrm>
            <a:off x="3413760" y="5147353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Eilat 2012</a:t>
            </a:r>
            <a:endParaRPr lang="en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20E29E-747C-E322-19E2-5A96F1382B63}"/>
              </a:ext>
            </a:extLst>
          </p:cNvPr>
          <p:cNvSpPr/>
          <p:nvPr/>
        </p:nvSpPr>
        <p:spPr>
          <a:xfrm>
            <a:off x="3413760" y="5840364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South Africa 2011</a:t>
            </a:r>
            <a:endParaRPr lang="en-I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A0BEDA-A2A7-BFA7-167E-AB5A0E9DE29D}"/>
              </a:ext>
            </a:extLst>
          </p:cNvPr>
          <p:cNvSpPr/>
          <p:nvPr/>
        </p:nvSpPr>
        <p:spPr>
          <a:xfrm>
            <a:off x="6699183" y="2255520"/>
            <a:ext cx="2043496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by location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496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eye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huge giant wheel, it is recommended to book tickets in advance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PREV</a:t>
            </a:r>
            <a:endParaRPr lang="en-IL" dirty="0"/>
          </a:p>
        </p:txBody>
      </p:sp>
      <p:pic>
        <p:nvPicPr>
          <p:cNvPr id="2050" name="Picture 2" descr="London Eye - Wikipedia">
            <a:extLst>
              <a:ext uri="{FF2B5EF4-FFF2-40B4-BE49-F238E27FC236}">
                <a16:creationId xmlns:a16="http://schemas.microsoft.com/office/drawing/2014/main" id="{489CAE0A-ACC1-732A-27D9-7F83FAD33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1536" r="9620"/>
          <a:stretch/>
        </p:blipFill>
        <p:spPr bwMode="auto">
          <a:xfrm>
            <a:off x="3911600" y="4039441"/>
            <a:ext cx="1764079" cy="1418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385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Yali Ben-Ari</dc:creator>
  <cp:lastModifiedBy>Yali Ben-Ari</cp:lastModifiedBy>
  <cp:revision>3</cp:revision>
  <dcterms:created xsi:type="dcterms:W3CDTF">2022-11-13T07:13:11Z</dcterms:created>
  <dcterms:modified xsi:type="dcterms:W3CDTF">2022-11-21T10:39:11Z</dcterms:modified>
</cp:coreProperties>
</file>